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86" r:id="rId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F8"/>
    <a:srgbClr val="F1EB2D"/>
    <a:srgbClr val="DC9732"/>
    <a:srgbClr val="E62771"/>
    <a:srgbClr val="2AAB66"/>
    <a:srgbClr val="39A9E1"/>
    <a:srgbClr val="D86ECC"/>
    <a:srgbClr val="31C684"/>
    <a:srgbClr val="679EEE"/>
    <a:srgbClr val="EC6F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2"/>
    <p:restoredTop sz="94650"/>
  </p:normalViewPr>
  <p:slideViewPr>
    <p:cSldViewPr snapToGrid="0">
      <p:cViewPr varScale="1">
        <p:scale>
          <a:sx n="154" d="100"/>
          <a:sy n="154" d="100"/>
        </p:scale>
        <p:origin x="240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DE59E5-070D-7F4A-B3F2-BB50543284D4}" type="datetimeFigureOut">
              <a:rPr lang="fr-FR" smtClean="0"/>
              <a:t>01/10/2024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3E1149-0E71-F343-BA95-872249EF4D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6222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4BDA5-563E-47BC-4EEC-A81434BEA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A22BACC-2B89-DF72-0C4E-1850D29914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37875DE-CB0B-B735-5E24-4404D91CE8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03312B6-7497-0685-7454-CC381F555D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3E1149-0E71-F343-BA95-872249EF4D44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8591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38B7C2-08E8-F42A-5BE9-A45279ECE5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7734D08-F8C8-73D8-F1D4-FD6BBE8BF6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84A55FF-F13C-77DC-A427-DC93B90CE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86237-D99B-E146-95F4-0FE6E87491C0}" type="datetimeFigureOut">
              <a:rPr lang="fr-FR" smtClean="0"/>
              <a:t>01/10/2024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F33157A-8572-C09F-4A4D-1D19CA8FF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BD542DB-B750-FFE0-E59C-4844E781C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DC1CF-D897-7C4E-81FB-76EB00907C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9520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11C6BD-5A9D-0081-68BC-4BCE98176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BD9884C-A24A-C85B-A6F9-6692378400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CB4CA7C-6C7C-B317-6399-5E8F259EF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86237-D99B-E146-95F4-0FE6E87491C0}" type="datetimeFigureOut">
              <a:rPr lang="fr-FR" smtClean="0"/>
              <a:t>01/10/2024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331A30C-C857-042D-EB0D-EFA277591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7AB467F-0E57-2D6A-7E28-D07ECD02E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DC1CF-D897-7C4E-81FB-76EB00907C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274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33D8451-D8D9-BA35-4346-28FCCE7036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B0F2432-6488-4BB9-7086-ACA11A4B72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449CFFA-0107-E993-3BE8-0A1C41009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86237-D99B-E146-95F4-0FE6E87491C0}" type="datetimeFigureOut">
              <a:rPr lang="fr-FR" smtClean="0"/>
              <a:t>01/10/2024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9A5DEA9-BC46-4A37-43B3-9FE7A9B6B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4FA430-86FB-B58D-466A-8FB523ADC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DC1CF-D897-7C4E-81FB-76EB00907C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4924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2E285C-1130-CC85-F29B-59D7A397D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3149BD-815E-AA62-F9C4-1F0EA0DA92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B138B99-7B8A-4477-31B7-CB750F446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86237-D99B-E146-95F4-0FE6E87491C0}" type="datetimeFigureOut">
              <a:rPr lang="fr-FR" smtClean="0"/>
              <a:t>01/10/2024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7D8282E-FF9F-DD60-9B11-7355D3854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5A721BB-0D2D-9D84-795C-3B657048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DC1CF-D897-7C4E-81FB-76EB00907C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6441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CA5D57-5816-384D-8406-654FC390C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9F4CEC0-042B-D0ED-9FEF-AA037BB7C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8B4ACFE-6CFA-DE8C-9339-087F748AA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86237-D99B-E146-95F4-0FE6E87491C0}" type="datetimeFigureOut">
              <a:rPr lang="fr-FR" smtClean="0"/>
              <a:t>01/10/2024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C92DD58-F994-E9B1-8C19-D10B6D3B3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6999BF-87EE-C29A-491D-4B390B18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DC1CF-D897-7C4E-81FB-76EB00907C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1095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1B0549-C292-3E43-FC9E-54B38BBEC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BBE18B-71C7-4131-09DE-040A03BDB6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6635B3B-4780-E5A1-89F1-362A9F5042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92C0B2B-DAD2-E91E-80EF-5F1FE2E5F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86237-D99B-E146-95F4-0FE6E87491C0}" type="datetimeFigureOut">
              <a:rPr lang="fr-FR" smtClean="0"/>
              <a:t>01/10/2024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0AC9994-9167-DEFC-4545-FDA1C7A78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86390EE-48E0-05BC-3540-EB68F5A38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DC1CF-D897-7C4E-81FB-76EB00907C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2175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0EF5D2-E138-4769-3CEB-B3AF4FEC4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55FE9C-B41A-F41C-EC4A-797281CE61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BBED93E-D290-F983-57B1-88F7F9A926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CECFBCE-3DA4-92EB-F48D-346A931C76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036E6A0-2493-2154-C825-DE8FB1118C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2C47DDF-5822-6CE5-94C0-2759DF9D5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86237-D99B-E146-95F4-0FE6E87491C0}" type="datetimeFigureOut">
              <a:rPr lang="fr-FR" smtClean="0"/>
              <a:t>01/10/2024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03B41E7-F111-1104-4675-E6ECCA719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EDA494E-243D-72D6-B94F-A51EEB4BD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DC1CF-D897-7C4E-81FB-76EB00907C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2920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33F1F2-B940-CE16-CDD0-D79626D90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F27DEA4-F731-F075-4029-8943C074A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86237-D99B-E146-95F4-0FE6E87491C0}" type="datetimeFigureOut">
              <a:rPr lang="fr-FR" smtClean="0"/>
              <a:t>01/10/2024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A709863-57A3-B1D9-AC4F-2374BACD3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83E6A27-9547-3AB8-3738-6B556B8BC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DC1CF-D897-7C4E-81FB-76EB00907C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9485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7C51DCC-15C1-9511-3B3B-361A0B435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86237-D99B-E146-95F4-0FE6E87491C0}" type="datetimeFigureOut">
              <a:rPr lang="fr-FR" smtClean="0"/>
              <a:t>01/10/2024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7071771-87A7-0AE9-3CB1-7C8B1CFB3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B326451-14C1-C397-E632-7B86777A8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DC1CF-D897-7C4E-81FB-76EB00907C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4222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97C747-5519-99E2-D348-C5D2479EA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BA43E7-F06C-67A0-EEA4-BB0CAB65A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85C7FCF-3ADF-FAF8-C645-0467E2508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EF3241F-B204-58A9-5CA7-A4F66E264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86237-D99B-E146-95F4-0FE6E87491C0}" type="datetimeFigureOut">
              <a:rPr lang="fr-FR" smtClean="0"/>
              <a:t>01/10/2024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67D42D4-0946-8AB5-8281-685FA5D18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236A1F9-EDB7-820B-6520-31559800A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DC1CF-D897-7C4E-81FB-76EB00907C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5465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35AC6D-40A1-DC10-ADA8-37AAE36F7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A8AF943-B08A-1F1B-CE19-B6F0016065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7C4A41E-0D5C-2A62-E8C3-9CE9B75294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D1AD5DA-3AB8-0D8C-5853-88262AE16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86237-D99B-E146-95F4-0FE6E87491C0}" type="datetimeFigureOut">
              <a:rPr lang="fr-FR" smtClean="0"/>
              <a:t>01/10/2024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63F6EFA-7D71-E8CB-A584-A91BA6412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2912E50-32A3-7454-0120-9AFEA7411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DC1CF-D897-7C4E-81FB-76EB00907C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4789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AEBC231-23E2-7D24-53EE-DF245D2F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DFB0054-7216-6D15-2251-FAD598CA77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1EEDDBF-60E3-C2A5-BC70-B812395ACF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FB86237-D99B-E146-95F4-0FE6E87491C0}" type="datetimeFigureOut">
              <a:rPr lang="fr-FR" smtClean="0"/>
              <a:t>01/10/2024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590DEF3-19B3-0464-568A-A01F005C56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798AD4C-F8CE-46BB-2462-DA7D4A5E3B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BDC1CF-D897-7C4E-81FB-76EB00907C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166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BPt8ElTQMIg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49F73-E5B9-0C31-0820-FF81F42B3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Rectangle&#10;&#10;Description générée automatiquement">
            <a:extLst>
              <a:ext uri="{FF2B5EF4-FFF2-40B4-BE49-F238E27FC236}">
                <a16:creationId xmlns:a16="http://schemas.microsoft.com/office/drawing/2014/main" id="{37C8404F-35EB-0C06-9DBA-12B0DBAD80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747" b="8460"/>
          <a:stretch/>
        </p:blipFill>
        <p:spPr bwMode="auto">
          <a:xfrm rot="10800000">
            <a:off x="0" y="0"/>
            <a:ext cx="1800225" cy="12833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19CFBDB-1E6B-F763-CBA1-896CAEED275A}"/>
              </a:ext>
            </a:extLst>
          </p:cNvPr>
          <p:cNvSpPr txBox="1"/>
          <p:nvPr/>
        </p:nvSpPr>
        <p:spPr>
          <a:xfrm>
            <a:off x="477586" y="528617"/>
            <a:ext cx="4589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b="1" dirty="0">
                <a:solidFill>
                  <a:srgbClr val="31C684"/>
                </a:solidFill>
                <a:latin typeface="CircularXX TT" panose="02010504010101010104" pitchFamily="2" charset="77"/>
                <a:cs typeface="CircularXX TT" panose="02010504010101010104" pitchFamily="2" charset="77"/>
              </a:rPr>
              <a:t>|</a:t>
            </a:r>
            <a:r>
              <a:rPr lang="fr-FR" sz="3000" b="1" dirty="0">
                <a:solidFill>
                  <a:srgbClr val="BD3819"/>
                </a:solidFill>
                <a:latin typeface="CircularXX TT" panose="02010504010101010104" pitchFamily="2" charset="77"/>
                <a:cs typeface="CircularXX TT" panose="02010504010101010104" pitchFamily="2" charset="77"/>
              </a:rPr>
              <a:t> </a:t>
            </a:r>
            <a:r>
              <a:rPr lang="fr-FR" sz="3000" b="1" dirty="0">
                <a:solidFill>
                  <a:srgbClr val="3F3F3F"/>
                </a:solidFill>
                <a:latin typeface="CircularXX TT" panose="02010504010101010104" pitchFamily="2" charset="77"/>
                <a:cs typeface="CircularXX TT" panose="02010504010101010104" pitchFamily="2" charset="77"/>
              </a:rPr>
              <a:t>51. 200 pays en 200 ans</a:t>
            </a:r>
            <a:endParaRPr lang="fr-FR" sz="3000" b="1" dirty="0">
              <a:solidFill>
                <a:srgbClr val="1766CF"/>
              </a:solidFill>
              <a:latin typeface="CircularXX TT" panose="02010504010101010104" pitchFamily="2" charset="77"/>
              <a:cs typeface="CircularXX TT" panose="02010504010101010104" pitchFamily="2" charset="77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35D44E4-A121-332B-153A-0AE504201171}"/>
              </a:ext>
            </a:extLst>
          </p:cNvPr>
          <p:cNvSpPr txBox="1"/>
          <p:nvPr/>
        </p:nvSpPr>
        <p:spPr>
          <a:xfrm>
            <a:off x="486132" y="1082615"/>
            <a:ext cx="3817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31C684"/>
                </a:solidFill>
                <a:latin typeface="CircularXX TT" panose="02010504010101010104" pitchFamily="2" charset="77"/>
                <a:cs typeface="CircularXX TT" panose="02010504010101010104" pitchFamily="2" charset="77"/>
              </a:rPr>
              <a:t>Les visualisations de Hans </a:t>
            </a:r>
            <a:r>
              <a:rPr lang="fr-FR" b="1" dirty="0" err="1">
                <a:solidFill>
                  <a:srgbClr val="31C684"/>
                </a:solidFill>
                <a:latin typeface="CircularXX TT" panose="02010504010101010104" pitchFamily="2" charset="77"/>
                <a:cs typeface="CircularXX TT" panose="02010504010101010104" pitchFamily="2" charset="77"/>
              </a:rPr>
              <a:t>Rosling</a:t>
            </a:r>
            <a:endParaRPr lang="fr-FR" b="1" dirty="0">
              <a:solidFill>
                <a:srgbClr val="31C684"/>
              </a:solidFill>
              <a:latin typeface="CircularXX TT" panose="02010504010101010104" pitchFamily="2" charset="77"/>
              <a:cs typeface="CircularXX TT" panose="02010504010101010104" pitchFamily="2" charset="77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BEA4CD5-4AE9-E33D-E5D8-C6A389F2434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1047456" y="180536"/>
            <a:ext cx="951117" cy="134092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2B399E2-CEEF-B998-EC95-24FB9CAA73FE}"/>
              </a:ext>
            </a:extLst>
          </p:cNvPr>
          <p:cNvSpPr/>
          <p:nvPr/>
        </p:nvSpPr>
        <p:spPr>
          <a:xfrm>
            <a:off x="0" y="6753974"/>
            <a:ext cx="12192000" cy="114300"/>
          </a:xfrm>
          <a:prstGeom prst="rect">
            <a:avLst/>
          </a:prstGeom>
          <a:solidFill>
            <a:srgbClr val="31C6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 descr="Une image contenant capture d’écran, Rectangle&#10;&#10;Description générée automatiquement">
            <a:extLst>
              <a:ext uri="{FF2B5EF4-FFF2-40B4-BE49-F238E27FC236}">
                <a16:creationId xmlns:a16="http://schemas.microsoft.com/office/drawing/2014/main" id="{51E8308B-B635-389B-EF6F-A15CA144DA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747" b="8460"/>
          <a:stretch/>
        </p:blipFill>
        <p:spPr bwMode="auto">
          <a:xfrm>
            <a:off x="10391775" y="5470639"/>
            <a:ext cx="1800225" cy="12833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Les 200 pays, 200 ans et 4 minutes de Hans Rosling - La joie des stats.mp4">
            <a:hlinkClick r:id="" action="ppaction://media"/>
            <a:extLst>
              <a:ext uri="{FF2B5EF4-FFF2-40B4-BE49-F238E27FC236}">
                <a16:creationId xmlns:a16="http://schemas.microsoft.com/office/drawing/2014/main" id="{4901D1A1-6C8F-A953-9265-30657B8CE80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9719.61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19" y="1611231"/>
            <a:ext cx="6270567" cy="4702925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40D62EAB-03C4-A127-2659-0A730776E3A7}"/>
              </a:ext>
            </a:extLst>
          </p:cNvPr>
          <p:cNvSpPr/>
          <p:nvPr/>
        </p:nvSpPr>
        <p:spPr>
          <a:xfrm>
            <a:off x="7348451" y="1611231"/>
            <a:ext cx="408762" cy="40876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DE58EF6-B9BE-3CE6-16CD-2619C6C90DBB}"/>
              </a:ext>
            </a:extLst>
          </p:cNvPr>
          <p:cNvSpPr/>
          <p:nvPr/>
        </p:nvSpPr>
        <p:spPr>
          <a:xfrm>
            <a:off x="7348451" y="2255430"/>
            <a:ext cx="408762" cy="408762"/>
          </a:xfrm>
          <a:prstGeom prst="ellipse">
            <a:avLst/>
          </a:prstGeom>
          <a:solidFill>
            <a:srgbClr val="DC9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E673938-25B5-2808-D730-37A65F76A0DD}"/>
              </a:ext>
            </a:extLst>
          </p:cNvPr>
          <p:cNvSpPr/>
          <p:nvPr/>
        </p:nvSpPr>
        <p:spPr>
          <a:xfrm>
            <a:off x="7348451" y="2899629"/>
            <a:ext cx="408762" cy="408762"/>
          </a:xfrm>
          <a:prstGeom prst="ellipse">
            <a:avLst/>
          </a:prstGeom>
          <a:solidFill>
            <a:srgbClr val="F1EB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A571B5AE-5373-15E3-A4EA-305267FAB140}"/>
              </a:ext>
            </a:extLst>
          </p:cNvPr>
          <p:cNvSpPr/>
          <p:nvPr/>
        </p:nvSpPr>
        <p:spPr>
          <a:xfrm>
            <a:off x="7348451" y="3549610"/>
            <a:ext cx="408762" cy="40876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BBC2C53-CB5F-7C53-A324-1AFABEBA892A}"/>
              </a:ext>
            </a:extLst>
          </p:cNvPr>
          <p:cNvSpPr/>
          <p:nvPr/>
        </p:nvSpPr>
        <p:spPr>
          <a:xfrm>
            <a:off x="7366515" y="4182964"/>
            <a:ext cx="408762" cy="408762"/>
          </a:xfrm>
          <a:prstGeom prst="ellipse">
            <a:avLst/>
          </a:prstGeom>
          <a:solidFill>
            <a:srgbClr val="0070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AA70AEF-F232-8D9D-600D-0C634D94966D}"/>
              </a:ext>
            </a:extLst>
          </p:cNvPr>
          <p:cNvSpPr txBox="1"/>
          <p:nvPr/>
        </p:nvSpPr>
        <p:spPr>
          <a:xfrm>
            <a:off x="7895542" y="163094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CircularXX TT" panose="02010504010101010104" pitchFamily="2" charset="77"/>
                <a:cs typeface="CircularXX TT" panose="02010504010101010104" pitchFamily="2" charset="77"/>
              </a:rPr>
              <a:t>Asie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9C70658-3788-3A13-EB40-BFC4529ED3FC}"/>
              </a:ext>
            </a:extLst>
          </p:cNvPr>
          <p:cNvSpPr txBox="1"/>
          <p:nvPr/>
        </p:nvSpPr>
        <p:spPr>
          <a:xfrm>
            <a:off x="7895542" y="2275145"/>
            <a:ext cx="949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DC9732"/>
                </a:solidFill>
                <a:latin typeface="CircularXX TT" panose="02010504010101010104" pitchFamily="2" charset="77"/>
                <a:cs typeface="CircularXX TT" panose="02010504010101010104" pitchFamily="2" charset="77"/>
              </a:rPr>
              <a:t>Europe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6C886FE-5DE7-9B95-EBEA-FA9630732DB1}"/>
              </a:ext>
            </a:extLst>
          </p:cNvPr>
          <p:cNvSpPr txBox="1"/>
          <p:nvPr/>
        </p:nvSpPr>
        <p:spPr>
          <a:xfrm>
            <a:off x="7895542" y="2899629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1EB2D"/>
                </a:solidFill>
                <a:latin typeface="CircularXX TT" panose="02010504010101010104" pitchFamily="2" charset="77"/>
                <a:cs typeface="CircularXX TT" panose="02010504010101010104" pitchFamily="2" charset="77"/>
              </a:rPr>
              <a:t>Amériques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D909B68-797A-5C50-51E8-A059253F3E32}"/>
              </a:ext>
            </a:extLst>
          </p:cNvPr>
          <p:cNvSpPr txBox="1"/>
          <p:nvPr/>
        </p:nvSpPr>
        <p:spPr>
          <a:xfrm>
            <a:off x="7895542" y="355848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31C684"/>
                </a:solidFill>
                <a:latin typeface="CircularXX TT" panose="02010504010101010104" pitchFamily="2" charset="77"/>
                <a:cs typeface="CircularXX TT" panose="02010504010101010104" pitchFamily="2" charset="77"/>
              </a:rPr>
              <a:t>Pays arabes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C92DAD5-E9AD-CDF0-1FF8-B1EA5CB55AC9}"/>
              </a:ext>
            </a:extLst>
          </p:cNvPr>
          <p:cNvSpPr txBox="1"/>
          <p:nvPr/>
        </p:nvSpPr>
        <p:spPr>
          <a:xfrm>
            <a:off x="7895542" y="4217331"/>
            <a:ext cx="2606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70F8"/>
                </a:solidFill>
                <a:latin typeface="CircularXX TT" panose="02010504010101010104" pitchFamily="2" charset="77"/>
                <a:cs typeface="CircularXX TT" panose="02010504010101010104" pitchFamily="2" charset="77"/>
              </a:rPr>
              <a:t>Afrique subsaharienne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DF80FF4-C311-9FF6-0FA7-A1D6778C6C0B}"/>
              </a:ext>
            </a:extLst>
          </p:cNvPr>
          <p:cNvSpPr txBox="1"/>
          <p:nvPr/>
        </p:nvSpPr>
        <p:spPr>
          <a:xfrm>
            <a:off x="7309290" y="6066656"/>
            <a:ext cx="41085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hlinkClick r:id="rId8"/>
              </a:rPr>
              <a:t>https://</a:t>
            </a:r>
            <a:r>
              <a:rPr lang="fr-FR" sz="1400" dirty="0" err="1">
                <a:hlinkClick r:id="rId8"/>
              </a:rPr>
              <a:t>www.youtube.com</a:t>
            </a:r>
            <a:r>
              <a:rPr lang="fr-FR" sz="1400" dirty="0">
                <a:hlinkClick r:id="rId8"/>
              </a:rPr>
              <a:t>/</a:t>
            </a:r>
            <a:r>
              <a:rPr lang="fr-FR" sz="1400" dirty="0" err="1">
                <a:hlinkClick r:id="rId8"/>
              </a:rPr>
              <a:t>watch?v</a:t>
            </a:r>
            <a:r>
              <a:rPr lang="fr-FR" sz="1400" dirty="0">
                <a:hlinkClick r:id="rId8"/>
              </a:rPr>
              <a:t>=BPt8ElTQMIg</a:t>
            </a:r>
            <a:endParaRPr lang="fr-FR" sz="1400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56F1A83E-D015-BC54-2BD4-BDEF29D5095F}"/>
              </a:ext>
            </a:extLst>
          </p:cNvPr>
          <p:cNvSpPr txBox="1"/>
          <p:nvPr/>
        </p:nvSpPr>
        <p:spPr>
          <a:xfrm>
            <a:off x="7309290" y="5416675"/>
            <a:ext cx="40094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31C684"/>
                </a:solidFill>
                <a:latin typeface="CircularXX TT" panose="02010504010101010104" pitchFamily="2" charset="77"/>
                <a:cs typeface="CircularXX TT" panose="02010504010101010104" pitchFamily="2" charset="77"/>
              </a:rPr>
              <a:t>Facultatif (mais utile) : </a:t>
            </a:r>
          </a:p>
          <a:p>
            <a:r>
              <a:rPr lang="fr-FR" b="1" dirty="0">
                <a:solidFill>
                  <a:srgbClr val="31C684"/>
                </a:solidFill>
                <a:latin typeface="CircularXX TT" panose="02010504010101010104" pitchFamily="2" charset="77"/>
                <a:cs typeface="CircularXX TT" panose="02010504010101010104" pitchFamily="2" charset="77"/>
              </a:rPr>
              <a:t>Les mêmes données, plus en détails</a:t>
            </a:r>
          </a:p>
        </p:txBody>
      </p:sp>
    </p:spTree>
    <p:extLst>
      <p:ext uri="{BB962C8B-B14F-4D97-AF65-F5344CB8AC3E}">
        <p14:creationId xmlns:p14="http://schemas.microsoft.com/office/powerpoint/2010/main" val="101041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3693</TotalTime>
  <Words>47</Words>
  <Application>Microsoft Macintosh PowerPoint</Application>
  <PresentationFormat>Grand écran</PresentationFormat>
  <Paragraphs>11</Paragraphs>
  <Slides>1</Slides>
  <Notes>1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CircularXX TT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Nicolas Monachon</dc:creator>
  <cp:lastModifiedBy>Nicolas Monachon</cp:lastModifiedBy>
  <cp:revision>10</cp:revision>
  <dcterms:created xsi:type="dcterms:W3CDTF">2024-08-25T15:04:44Z</dcterms:created>
  <dcterms:modified xsi:type="dcterms:W3CDTF">2024-10-01T06:29:26Z</dcterms:modified>
</cp:coreProperties>
</file>